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5512-9310-419F-AB3D-C366AFB4E66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9B72-DA34-46DD-B402-AA1838AB27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2020-10-20T06:55:02Z</dcterms:created>
  <dcterms:modified xsi:type="dcterms:W3CDTF">2020-10-20T06:55:25Z</dcterms:modified>
</cp:coreProperties>
</file>